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307" r:id="rId3"/>
    <p:sldId id="30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92832F5-EA01-48E5-B403-87E193F50680}">
          <p14:sldIdLst/>
        </p14:section>
        <p14:section name="Vue d’ensemble du projet" id="{087866C3-7028-482C-8D34-6BF5363FBD75}">
          <p14:sldIdLst>
            <p14:sldId id="261"/>
            <p14:sldId id="307"/>
            <p14:sldId id="308"/>
          </p14:sldIdLst>
        </p14:section>
        <p14:section name="Mise à jour de l’état" id="{521DEF98-8796-4632-831A-16252E9A6054}">
          <p14:sldIdLst/>
        </p14:section>
        <p14:section name="Barre de planning" id="{CF24EBA6-C924-424D-AC31-A4B9992A87E0}">
          <p14:sldIdLst/>
        </p14:section>
        <p14:section name="Étapes suivantes et éléments d’action" id="{C24C98EC-938D-4034-8DB8-5E8DBF16E3CB}">
          <p14:sldIdLst/>
        </p14:section>
        <p14:section name="Annexe" id="{E35CCD6A-2288-476E-BC93-C75323AE1F3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984">
          <p15:clr>
            <a:srgbClr val="A4A3A4"/>
          </p15:clr>
        </p15:guide>
        <p15:guide id="2" orient="horz" pos="528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375" userDrawn="1">
          <p15:clr>
            <a:srgbClr val="A4A3A4"/>
          </p15:clr>
        </p15:guide>
        <p15:guide id="5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273" autoAdjust="0"/>
    <p:restoredTop sz="90945" autoAdjust="0"/>
  </p:normalViewPr>
  <p:slideViewPr>
    <p:cSldViewPr snapToObjects="1">
      <p:cViewPr varScale="1">
        <p:scale>
          <a:sx n="128" d="100"/>
          <a:sy n="128" d="100"/>
        </p:scale>
        <p:origin x="2136" y="168"/>
      </p:cViewPr>
      <p:guideLst>
        <p:guide orient="horz" pos="3984"/>
        <p:guide orient="horz" pos="528"/>
        <p:guide pos="2880"/>
        <p:guide pos="5375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63" d="100"/>
          <a:sy n="163" d="100"/>
        </p:scale>
        <p:origin x="2384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-Marcel CHAUVET" userId="ad17e780e155a9a5" providerId="LiveId" clId="{F14A45D4-37E4-F24D-A088-8F93D3D6083E}"/>
    <pc:docChg chg="modMainMaster">
      <pc:chgData name="Christian-Marcel CHAUVET" userId="ad17e780e155a9a5" providerId="LiveId" clId="{F14A45D4-37E4-F24D-A088-8F93D3D6083E}" dt="2020-02-20T22:31:31.603" v="0" actId="12"/>
      <pc:docMkLst>
        <pc:docMk/>
      </pc:docMkLst>
      <pc:sldMasterChg chg="modSp">
        <pc:chgData name="Christian-Marcel CHAUVET" userId="ad17e780e155a9a5" providerId="LiveId" clId="{F14A45D4-37E4-F24D-A088-8F93D3D6083E}" dt="2020-02-20T22:31:31.603" v="0" actId="12"/>
        <pc:sldMasterMkLst>
          <pc:docMk/>
          <pc:sldMasterMk cId="0" sldId="2147483648"/>
        </pc:sldMasterMkLst>
        <pc:spChg chg="mod">
          <ac:chgData name="Christian-Marcel CHAUVET" userId="ad17e780e155a9a5" providerId="LiveId" clId="{F14A45D4-37E4-F24D-A088-8F93D3D6083E}" dt="2020-02-20T22:31:31.603" v="0" actId="12"/>
          <ac:spMkLst>
            <pc:docMk/>
            <pc:sldMasterMk cId="0" sldId="2147483648"/>
            <ac:spMk id="8" creationId="{00000000-0000-0000-0000-000000000000}"/>
          </ac:spMkLst>
        </pc:spChg>
      </pc:sldMasterChg>
    </pc:docChg>
  </pc:docChgLst>
  <pc:docChgLst>
    <pc:chgData name="Christian-Marcel CHAUVET" userId="ad17e780e155a9a5" providerId="LiveId" clId="{1B384C8E-DF42-5246-8570-D0CD6B8EA9DE}"/>
    <pc:docChg chg="undo custSel addSld delSld modSld sldOrd modMainMaster modSection modNotesMaster modHandout">
      <pc:chgData name="Christian-Marcel CHAUVET" userId="ad17e780e155a9a5" providerId="LiveId" clId="{1B384C8E-DF42-5246-8570-D0CD6B8EA9DE}" dt="2019-11-19T17:54:58.762" v="2887" actId="20577"/>
      <pc:docMkLst>
        <pc:docMk/>
      </pc:docMkLst>
      <pc:sldChg chg="addSp delSp modSp modNotes">
        <pc:chgData name="Christian-Marcel CHAUVET" userId="ad17e780e155a9a5" providerId="LiveId" clId="{1B384C8E-DF42-5246-8570-D0CD6B8EA9DE}" dt="2019-10-17T17:33:10.317" v="379" actId="1076"/>
        <pc:sldMkLst>
          <pc:docMk/>
          <pc:sldMk cId="0" sldId="261"/>
        </pc:sldMkLst>
        <pc:spChg chg="add del mod">
          <ac:chgData name="Christian-Marcel CHAUVET" userId="ad17e780e155a9a5" providerId="LiveId" clId="{1B384C8E-DF42-5246-8570-D0CD6B8EA9DE}" dt="2019-10-17T16:49:45.481" v="18"/>
          <ac:spMkLst>
            <pc:docMk/>
            <pc:sldMk cId="0" sldId="261"/>
            <ac:spMk id="8" creationId="{BADB5F77-E1B2-5C47-B359-64DF447B8443}"/>
          </ac:spMkLst>
        </pc:spChg>
        <pc:spChg chg="mod">
          <ac:chgData name="Christian-Marcel CHAUVET" userId="ad17e780e155a9a5" providerId="LiveId" clId="{1B384C8E-DF42-5246-8570-D0CD6B8EA9DE}" dt="2019-10-17T16:51:47.219" v="62" actId="20577"/>
          <ac:spMkLst>
            <pc:docMk/>
            <pc:sldMk cId="0" sldId="261"/>
            <ac:spMk id="9" creationId="{38617E8E-2812-2F42-BE56-7ED02D1D769E}"/>
          </ac:spMkLst>
        </pc:spChg>
        <pc:spChg chg="add del mod">
          <ac:chgData name="Christian-Marcel CHAUVET" userId="ad17e780e155a9a5" providerId="LiveId" clId="{1B384C8E-DF42-5246-8570-D0CD6B8EA9DE}" dt="2019-10-17T16:56:58.968" v="71"/>
          <ac:spMkLst>
            <pc:docMk/>
            <pc:sldMk cId="0" sldId="261"/>
            <ac:spMk id="10" creationId="{94515459-4482-7F48-995A-E02A378E04B9}"/>
          </ac:spMkLst>
        </pc:spChg>
        <pc:spChg chg="add mod">
          <ac:chgData name="Christian-Marcel CHAUVET" userId="ad17e780e155a9a5" providerId="LiveId" clId="{1B384C8E-DF42-5246-8570-D0CD6B8EA9DE}" dt="2019-10-17T17:00:48.065" v="95" actId="313"/>
          <ac:spMkLst>
            <pc:docMk/>
            <pc:sldMk cId="0" sldId="261"/>
            <ac:spMk id="11" creationId="{39732B99-5669-2541-AEAA-02EA2E147C42}"/>
          </ac:spMkLst>
        </pc:spChg>
        <pc:spChg chg="add del mod">
          <ac:chgData name="Christian-Marcel CHAUVET" userId="ad17e780e155a9a5" providerId="LiveId" clId="{1B384C8E-DF42-5246-8570-D0CD6B8EA9DE}" dt="2019-10-17T17:33:09.854" v="378" actId="767"/>
          <ac:spMkLst>
            <pc:docMk/>
            <pc:sldMk cId="0" sldId="261"/>
            <ac:spMk id="14" creationId="{D6C23F89-5F08-B041-8833-944DF7630D36}"/>
          </ac:spMkLst>
        </pc:spChg>
        <pc:picChg chg="add del mod">
          <ac:chgData name="Christian-Marcel CHAUVET" userId="ad17e780e155a9a5" providerId="LiveId" clId="{1B384C8E-DF42-5246-8570-D0CD6B8EA9DE}" dt="2019-10-17T16:58:20.900" v="75" actId="478"/>
          <ac:picMkLst>
            <pc:docMk/>
            <pc:sldMk cId="0" sldId="261"/>
            <ac:picMk id="5" creationId="{033BA4CF-9048-C343-8E0A-DD28033A657C}"/>
          </ac:picMkLst>
        </pc:picChg>
        <pc:picChg chg="add mod">
          <ac:chgData name="Christian-Marcel CHAUVET" userId="ad17e780e155a9a5" providerId="LiveId" clId="{1B384C8E-DF42-5246-8570-D0CD6B8EA9DE}" dt="2019-10-17T17:33:10.317" v="379" actId="1076"/>
          <ac:picMkLst>
            <pc:docMk/>
            <pc:sldMk cId="0" sldId="261"/>
            <ac:picMk id="13" creationId="{39F5138D-FE31-0A42-804B-4F72D1D205E1}"/>
          </ac:picMkLst>
        </pc:picChg>
        <pc:picChg chg="del">
          <ac:chgData name="Christian-Marcel CHAUVET" userId="ad17e780e155a9a5" providerId="LiveId" clId="{1B384C8E-DF42-5246-8570-D0CD6B8EA9DE}" dt="2019-10-17T16:46:51.166" v="7" actId="478"/>
          <ac:picMkLst>
            <pc:docMk/>
            <pc:sldMk cId="0" sldId="261"/>
            <ac:picMk id="15" creationId="{2E325D25-C6D2-014A-8204-20ACA3A66AF7}"/>
          </ac:picMkLst>
        </pc:picChg>
        <pc:picChg chg="add del mod">
          <ac:chgData name="Christian-Marcel CHAUVET" userId="ad17e780e155a9a5" providerId="LiveId" clId="{1B384C8E-DF42-5246-8570-D0CD6B8EA9DE}" dt="2019-10-17T16:58:38.820" v="78" actId="478"/>
          <ac:picMkLst>
            <pc:docMk/>
            <pc:sldMk cId="0" sldId="261"/>
            <ac:picMk id="1025" creationId="{8106BFC8-18EA-D948-8B2E-070DCE388587}"/>
          </ac:picMkLst>
        </pc:picChg>
        <pc:picChg chg="add del">
          <ac:chgData name="Christian-Marcel CHAUVET" userId="ad17e780e155a9a5" providerId="LiveId" clId="{1B384C8E-DF42-5246-8570-D0CD6B8EA9DE}" dt="2019-10-17T17:00:28.455" v="93"/>
          <ac:picMkLst>
            <pc:docMk/>
            <pc:sldMk cId="0" sldId="261"/>
            <ac:picMk id="1026" creationId="{FF278FBC-C50B-7047-AB82-B2367583D580}"/>
          </ac:picMkLst>
        </pc:picChg>
      </pc:sldChg>
      <pc:sldChg chg="del">
        <pc:chgData name="Christian-Marcel CHAUVET" userId="ad17e780e155a9a5" providerId="LiveId" clId="{1B384C8E-DF42-5246-8570-D0CD6B8EA9DE}" dt="2019-10-17T16:46:33.073" v="4" actId="2696"/>
        <pc:sldMkLst>
          <pc:docMk/>
          <pc:sldMk cId="1426551216" sldId="300"/>
        </pc:sldMkLst>
      </pc:sldChg>
      <pc:sldChg chg="del">
        <pc:chgData name="Christian-Marcel CHAUVET" userId="ad17e780e155a9a5" providerId="LiveId" clId="{1B384C8E-DF42-5246-8570-D0CD6B8EA9DE}" dt="2019-10-17T16:46:33.115" v="6" actId="2696"/>
        <pc:sldMkLst>
          <pc:docMk/>
          <pc:sldMk cId="571653710" sldId="304"/>
        </pc:sldMkLst>
      </pc:sldChg>
      <pc:sldChg chg="addSp delSp modSp modNotes">
        <pc:chgData name="Christian-Marcel CHAUVET" userId="ad17e780e155a9a5" providerId="LiveId" clId="{1B384C8E-DF42-5246-8570-D0CD6B8EA9DE}" dt="2019-10-17T17:43:57.346" v="494" actId="113"/>
        <pc:sldMkLst>
          <pc:docMk/>
          <pc:sldMk cId="469878197" sldId="306"/>
        </pc:sldMkLst>
        <pc:spChg chg="mod">
          <ac:chgData name="Christian-Marcel CHAUVET" userId="ad17e780e155a9a5" providerId="LiveId" clId="{1B384C8E-DF42-5246-8570-D0CD6B8EA9DE}" dt="2019-10-17T17:43:57.346" v="494" actId="113"/>
          <ac:spMkLst>
            <pc:docMk/>
            <pc:sldMk cId="469878197" sldId="306"/>
            <ac:spMk id="2" creationId="{1766A4DA-065C-1842-BBE3-DE4A1F50E9A5}"/>
          </ac:spMkLst>
        </pc:spChg>
        <pc:spChg chg="add del mod">
          <ac:chgData name="Christian-Marcel CHAUVET" userId="ad17e780e155a9a5" providerId="LiveId" clId="{1B384C8E-DF42-5246-8570-D0CD6B8EA9DE}" dt="2019-10-17T17:18:43.719" v="237" actId="478"/>
          <ac:spMkLst>
            <pc:docMk/>
            <pc:sldMk cId="469878197" sldId="306"/>
            <ac:spMk id="3" creationId="{E6A84DF0-3250-374A-850D-59E2BB57B8F8}"/>
          </ac:spMkLst>
        </pc:spChg>
        <pc:spChg chg="add mod">
          <ac:chgData name="Christian-Marcel CHAUVET" userId="ad17e780e155a9a5" providerId="LiveId" clId="{1B384C8E-DF42-5246-8570-D0CD6B8EA9DE}" dt="2019-10-17T17:32:31.992" v="372" actId="113"/>
          <ac:spMkLst>
            <pc:docMk/>
            <pc:sldMk cId="469878197" sldId="306"/>
            <ac:spMk id="10" creationId="{FE65C77D-14BD-B048-910F-273D38D1B943}"/>
          </ac:spMkLst>
        </pc:spChg>
        <pc:picChg chg="del">
          <ac:chgData name="Christian-Marcel CHAUVET" userId="ad17e780e155a9a5" providerId="LiveId" clId="{1B384C8E-DF42-5246-8570-D0CD6B8EA9DE}" dt="2019-10-17T17:12:58.814" v="169" actId="478"/>
          <ac:picMkLst>
            <pc:docMk/>
            <pc:sldMk cId="469878197" sldId="306"/>
            <ac:picMk id="8" creationId="{CE2BAC4B-FE03-B24C-80EA-4D6A89714326}"/>
          </ac:picMkLst>
        </pc:picChg>
      </pc:sldChg>
      <pc:sldChg chg="del">
        <pc:chgData name="Christian-Marcel CHAUVET" userId="ad17e780e155a9a5" providerId="LiveId" clId="{1B384C8E-DF42-5246-8570-D0CD6B8EA9DE}" dt="2019-10-17T16:46:33.041" v="1" actId="2696"/>
        <pc:sldMkLst>
          <pc:docMk/>
          <pc:sldMk cId="1571706550" sldId="307"/>
        </pc:sldMkLst>
      </pc:sldChg>
      <pc:sldChg chg="add ord">
        <pc:chgData name="Christian-Marcel CHAUVET" userId="ad17e780e155a9a5" providerId="LiveId" clId="{1B384C8E-DF42-5246-8570-D0CD6B8EA9DE}" dt="2019-10-17T17:11:11.920" v="141"/>
        <pc:sldMkLst>
          <pc:docMk/>
          <pc:sldMk cId="3045928585" sldId="307"/>
        </pc:sldMkLst>
      </pc:sldChg>
      <pc:sldChg chg="del">
        <pc:chgData name="Christian-Marcel CHAUVET" userId="ad17e780e155a9a5" providerId="LiveId" clId="{1B384C8E-DF42-5246-8570-D0CD6B8EA9DE}" dt="2019-10-17T16:46:33.033" v="0" actId="2696"/>
        <pc:sldMkLst>
          <pc:docMk/>
          <pc:sldMk cId="653870406" sldId="308"/>
        </pc:sldMkLst>
      </pc:sldChg>
      <pc:sldChg chg="modSp add">
        <pc:chgData name="Christian-Marcel CHAUVET" userId="ad17e780e155a9a5" providerId="LiveId" clId="{1B384C8E-DF42-5246-8570-D0CD6B8EA9DE}" dt="2019-10-17T17:56:42.664" v="623" actId="1076"/>
        <pc:sldMkLst>
          <pc:docMk/>
          <pc:sldMk cId="3589811933" sldId="308"/>
        </pc:sldMkLst>
        <pc:spChg chg="mod">
          <ac:chgData name="Christian-Marcel CHAUVET" userId="ad17e780e155a9a5" providerId="LiveId" clId="{1B384C8E-DF42-5246-8570-D0CD6B8EA9DE}" dt="2019-10-17T17:56:42.664" v="623" actId="1076"/>
          <ac:spMkLst>
            <pc:docMk/>
            <pc:sldMk cId="3589811933" sldId="308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0-17T17:43:36.815" v="493" actId="20577"/>
          <ac:spMkLst>
            <pc:docMk/>
            <pc:sldMk cId="3589811933" sldId="308"/>
            <ac:spMk id="10" creationId="{FE65C77D-14BD-B048-910F-273D38D1B943}"/>
          </ac:spMkLst>
        </pc:spChg>
      </pc:sldChg>
      <pc:sldChg chg="modSp add">
        <pc:chgData name="Christian-Marcel CHAUVET" userId="ad17e780e155a9a5" providerId="LiveId" clId="{1B384C8E-DF42-5246-8570-D0CD6B8EA9DE}" dt="2019-10-17T17:51:29.802" v="579" actId="6549"/>
        <pc:sldMkLst>
          <pc:docMk/>
          <pc:sldMk cId="162924682" sldId="309"/>
        </pc:sldMkLst>
        <pc:spChg chg="mod">
          <ac:chgData name="Christian-Marcel CHAUVET" userId="ad17e780e155a9a5" providerId="LiveId" clId="{1B384C8E-DF42-5246-8570-D0CD6B8EA9DE}" dt="2019-10-17T17:47:29.676" v="518" actId="1076"/>
          <ac:spMkLst>
            <pc:docMk/>
            <pc:sldMk cId="162924682" sldId="309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0-17T17:51:29.802" v="579" actId="6549"/>
          <ac:spMkLst>
            <pc:docMk/>
            <pc:sldMk cId="162924682" sldId="309"/>
            <ac:spMk id="10" creationId="{FE65C77D-14BD-B048-910F-273D38D1B943}"/>
          </ac:spMkLst>
        </pc:spChg>
      </pc:sldChg>
      <pc:sldChg chg="modSp">
        <pc:chgData name="Christian-Marcel CHAUVET" userId="ad17e780e155a9a5" providerId="LiveId" clId="{1B384C8E-DF42-5246-8570-D0CD6B8EA9DE}" dt="2019-11-19T14:22:37.988" v="711" actId="1076"/>
        <pc:sldMkLst>
          <pc:docMk/>
          <pc:sldMk cId="745390228" sldId="311"/>
        </pc:sldMkLst>
        <pc:spChg chg="mod">
          <ac:chgData name="Christian-Marcel CHAUVET" userId="ad17e780e155a9a5" providerId="LiveId" clId="{1B384C8E-DF42-5246-8570-D0CD6B8EA9DE}" dt="2019-11-19T14:22:37.988" v="711" actId="1076"/>
          <ac:spMkLst>
            <pc:docMk/>
            <pc:sldMk cId="745390228" sldId="311"/>
            <ac:spMk id="2" creationId="{1766A4DA-065C-1842-BBE3-DE4A1F50E9A5}"/>
          </ac:spMkLst>
        </pc:spChg>
      </pc:sldChg>
      <pc:sldChg chg="del">
        <pc:chgData name="Christian-Marcel CHAUVET" userId="ad17e780e155a9a5" providerId="LiveId" clId="{1B384C8E-DF42-5246-8570-D0CD6B8EA9DE}" dt="2019-10-17T16:46:33.050" v="2" actId="2696"/>
        <pc:sldMkLst>
          <pc:docMk/>
          <pc:sldMk cId="1877549388" sldId="311"/>
        </pc:sldMkLst>
      </pc:sldChg>
      <pc:sldChg chg="del">
        <pc:chgData name="Christian-Marcel CHAUVET" userId="ad17e780e155a9a5" providerId="LiveId" clId="{1B384C8E-DF42-5246-8570-D0CD6B8EA9DE}" dt="2019-10-17T16:46:33.059" v="3" actId="2696"/>
        <pc:sldMkLst>
          <pc:docMk/>
          <pc:sldMk cId="3109675750" sldId="312"/>
        </pc:sldMkLst>
      </pc:sldChg>
      <pc:sldChg chg="del">
        <pc:chgData name="Christian-Marcel CHAUVET" userId="ad17e780e155a9a5" providerId="LiveId" clId="{1B384C8E-DF42-5246-8570-D0CD6B8EA9DE}" dt="2019-10-17T16:46:33.090" v="5" actId="2696"/>
        <pc:sldMkLst>
          <pc:docMk/>
          <pc:sldMk cId="1248418863" sldId="314"/>
        </pc:sldMkLst>
      </pc:sldChg>
      <pc:sldChg chg="modSp">
        <pc:chgData name="Christian-Marcel CHAUVET" userId="ad17e780e155a9a5" providerId="LiveId" clId="{1B384C8E-DF42-5246-8570-D0CD6B8EA9DE}" dt="2019-11-19T17:46:16.006" v="2834" actId="948"/>
        <pc:sldMkLst>
          <pc:docMk/>
          <pc:sldMk cId="4113424511" sldId="317"/>
        </pc:sldMkLst>
        <pc:spChg chg="mod">
          <ac:chgData name="Christian-Marcel CHAUVET" userId="ad17e780e155a9a5" providerId="LiveId" clId="{1B384C8E-DF42-5246-8570-D0CD6B8EA9DE}" dt="2019-11-19T17:46:16.006" v="2834" actId="948"/>
          <ac:spMkLst>
            <pc:docMk/>
            <pc:sldMk cId="4113424511" sldId="317"/>
            <ac:spMk id="79" creationId="{030D0FF0-73C5-AD41-B670-6A6D6D91FE14}"/>
          </ac:spMkLst>
        </pc:spChg>
      </pc:sldChg>
      <pc:sldChg chg="modSp">
        <pc:chgData name="Christian-Marcel CHAUVET" userId="ad17e780e155a9a5" providerId="LiveId" clId="{1B384C8E-DF42-5246-8570-D0CD6B8EA9DE}" dt="2019-11-19T14:22:27.142" v="710" actId="1076"/>
        <pc:sldMkLst>
          <pc:docMk/>
          <pc:sldMk cId="2523767087" sldId="319"/>
        </pc:sldMkLst>
        <pc:spChg chg="mod">
          <ac:chgData name="Christian-Marcel CHAUVET" userId="ad17e780e155a9a5" providerId="LiveId" clId="{1B384C8E-DF42-5246-8570-D0CD6B8EA9DE}" dt="2019-11-19T14:22:27.142" v="710" actId="1076"/>
          <ac:spMkLst>
            <pc:docMk/>
            <pc:sldMk cId="2523767087" sldId="319"/>
            <ac:spMk id="79" creationId="{030D0FF0-73C5-AD41-B670-6A6D6D91FE14}"/>
          </ac:spMkLst>
        </pc:spChg>
      </pc:sldChg>
      <pc:sldChg chg="modSp">
        <pc:chgData name="Christian-Marcel CHAUVET" userId="ad17e780e155a9a5" providerId="LiveId" clId="{1B384C8E-DF42-5246-8570-D0CD6B8EA9DE}" dt="2019-11-19T14:22:05.148" v="708" actId="1076"/>
        <pc:sldMkLst>
          <pc:docMk/>
          <pc:sldMk cId="2225413871" sldId="320"/>
        </pc:sldMkLst>
        <pc:spChg chg="mod">
          <ac:chgData name="Christian-Marcel CHAUVET" userId="ad17e780e155a9a5" providerId="LiveId" clId="{1B384C8E-DF42-5246-8570-D0CD6B8EA9DE}" dt="2019-11-19T14:22:05.148" v="708" actId="1076"/>
          <ac:spMkLst>
            <pc:docMk/>
            <pc:sldMk cId="2225413871" sldId="320"/>
            <ac:spMk id="79" creationId="{030D0FF0-73C5-AD41-B670-6A6D6D91FE14}"/>
          </ac:spMkLst>
        </pc:spChg>
      </pc:sldChg>
      <pc:sldChg chg="modSp">
        <pc:chgData name="Christian-Marcel CHAUVET" userId="ad17e780e155a9a5" providerId="LiveId" clId="{1B384C8E-DF42-5246-8570-D0CD6B8EA9DE}" dt="2019-11-19T14:22:18.356" v="709" actId="1076"/>
        <pc:sldMkLst>
          <pc:docMk/>
          <pc:sldMk cId="4176711173" sldId="321"/>
        </pc:sldMkLst>
        <pc:spChg chg="mod">
          <ac:chgData name="Christian-Marcel CHAUVET" userId="ad17e780e155a9a5" providerId="LiveId" clId="{1B384C8E-DF42-5246-8570-D0CD6B8EA9DE}" dt="2019-11-19T14:22:18.356" v="709" actId="1076"/>
          <ac:spMkLst>
            <pc:docMk/>
            <pc:sldMk cId="4176711173" sldId="321"/>
            <ac:spMk id="79" creationId="{030D0FF0-73C5-AD41-B670-6A6D6D91FE14}"/>
          </ac:spMkLst>
        </pc:spChg>
      </pc:sldChg>
      <pc:sldChg chg="addSp delSp modSp add ord">
        <pc:chgData name="Christian-Marcel CHAUVET" userId="ad17e780e155a9a5" providerId="LiveId" clId="{1B384C8E-DF42-5246-8570-D0CD6B8EA9DE}" dt="2019-11-19T17:48:24.410" v="2859" actId="20577"/>
        <pc:sldMkLst>
          <pc:docMk/>
          <pc:sldMk cId="713078210" sldId="328"/>
        </pc:sldMkLst>
        <pc:spChg chg="add del mod">
          <ac:chgData name="Christian-Marcel CHAUVET" userId="ad17e780e155a9a5" providerId="LiveId" clId="{1B384C8E-DF42-5246-8570-D0CD6B8EA9DE}" dt="2019-11-19T17:48:24.410" v="2859" actId="20577"/>
          <ac:spMkLst>
            <pc:docMk/>
            <pc:sldMk cId="713078210" sldId="328"/>
            <ac:spMk id="2" creationId="{1766A4DA-065C-1842-BBE3-DE4A1F50E9A5}"/>
          </ac:spMkLst>
        </pc:spChg>
      </pc:sldChg>
      <pc:sldChg chg="modSp add ord">
        <pc:chgData name="Christian-Marcel CHAUVET" userId="ad17e780e155a9a5" providerId="LiveId" clId="{1B384C8E-DF42-5246-8570-D0CD6B8EA9DE}" dt="2019-11-19T14:45:27.049" v="1004" actId="20577"/>
        <pc:sldMkLst>
          <pc:docMk/>
          <pc:sldMk cId="2087477539" sldId="329"/>
        </pc:sldMkLst>
        <pc:spChg chg="mod">
          <ac:chgData name="Christian-Marcel CHAUVET" userId="ad17e780e155a9a5" providerId="LiveId" clId="{1B384C8E-DF42-5246-8570-D0CD6B8EA9DE}" dt="2019-11-19T14:23:19.714" v="719" actId="20577"/>
          <ac:spMkLst>
            <pc:docMk/>
            <pc:sldMk cId="2087477539" sldId="329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1-19T14:45:27.049" v="1004" actId="20577"/>
          <ac:spMkLst>
            <pc:docMk/>
            <pc:sldMk cId="2087477539" sldId="329"/>
            <ac:spMk id="10" creationId="{FE65C77D-14BD-B048-910F-273D38D1B943}"/>
          </ac:spMkLst>
        </pc:spChg>
      </pc:sldChg>
      <pc:sldChg chg="delSp modSp add">
        <pc:chgData name="Christian-Marcel CHAUVET" userId="ad17e780e155a9a5" providerId="LiveId" clId="{1B384C8E-DF42-5246-8570-D0CD6B8EA9DE}" dt="2019-11-19T17:54:58.762" v="2887" actId="20577"/>
        <pc:sldMkLst>
          <pc:docMk/>
          <pc:sldMk cId="3836237808" sldId="330"/>
        </pc:sldMkLst>
        <pc:spChg chg="del mod">
          <ac:chgData name="Christian-Marcel CHAUVET" userId="ad17e780e155a9a5" providerId="LiveId" clId="{1B384C8E-DF42-5246-8570-D0CD6B8EA9DE}" dt="2019-11-19T17:54:46.126" v="2884" actId="478"/>
          <ac:spMkLst>
            <pc:docMk/>
            <pc:sldMk cId="3836237808" sldId="330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1-19T17:54:58.762" v="2887" actId="20577"/>
          <ac:spMkLst>
            <pc:docMk/>
            <pc:sldMk cId="3836237808" sldId="330"/>
            <ac:spMk id="10" creationId="{FE65C77D-14BD-B048-910F-273D38D1B943}"/>
          </ac:spMkLst>
        </pc:spChg>
      </pc:sldChg>
      <pc:sldChg chg="modSp add ord">
        <pc:chgData name="Christian-Marcel CHAUVET" userId="ad17e780e155a9a5" providerId="LiveId" clId="{1B384C8E-DF42-5246-8570-D0CD6B8EA9DE}" dt="2019-11-19T16:06:56.138" v="1800" actId="404"/>
        <pc:sldMkLst>
          <pc:docMk/>
          <pc:sldMk cId="1544281153" sldId="331"/>
        </pc:sldMkLst>
        <pc:spChg chg="mod">
          <ac:chgData name="Christian-Marcel CHAUVET" userId="ad17e780e155a9a5" providerId="LiveId" clId="{1B384C8E-DF42-5246-8570-D0CD6B8EA9DE}" dt="2019-11-19T15:23:58.496" v="1581" actId="20577"/>
          <ac:spMkLst>
            <pc:docMk/>
            <pc:sldMk cId="1544281153" sldId="331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1-19T16:06:56.138" v="1800" actId="404"/>
          <ac:spMkLst>
            <pc:docMk/>
            <pc:sldMk cId="1544281153" sldId="331"/>
            <ac:spMk id="10" creationId="{FE65C77D-14BD-B048-910F-273D38D1B943}"/>
          </ac:spMkLst>
        </pc:spChg>
      </pc:sldChg>
      <pc:sldChg chg="delSp modSp add ord">
        <pc:chgData name="Christian-Marcel CHAUVET" userId="ad17e780e155a9a5" providerId="LiveId" clId="{1B384C8E-DF42-5246-8570-D0CD6B8EA9DE}" dt="2019-11-19T17:54:04.120" v="2879" actId="1036"/>
        <pc:sldMkLst>
          <pc:docMk/>
          <pc:sldMk cId="4194416987" sldId="332"/>
        </pc:sldMkLst>
        <pc:spChg chg="del mod">
          <ac:chgData name="Christian-Marcel CHAUVET" userId="ad17e780e155a9a5" providerId="LiveId" clId="{1B384C8E-DF42-5246-8570-D0CD6B8EA9DE}" dt="2019-11-19T17:53:18.364" v="2869" actId="478"/>
          <ac:spMkLst>
            <pc:docMk/>
            <pc:sldMk cId="4194416987" sldId="332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1-19T17:54:04.120" v="2879" actId="1036"/>
          <ac:spMkLst>
            <pc:docMk/>
            <pc:sldMk cId="4194416987" sldId="332"/>
            <ac:spMk id="10" creationId="{FE65C77D-14BD-B048-910F-273D38D1B943}"/>
          </ac:spMkLst>
        </pc:spChg>
      </pc:sldChg>
      <pc:sldChg chg="delSp modSp add">
        <pc:chgData name="Christian-Marcel CHAUVET" userId="ad17e780e155a9a5" providerId="LiveId" clId="{1B384C8E-DF42-5246-8570-D0CD6B8EA9DE}" dt="2019-11-19T17:52:26.276" v="2863" actId="1076"/>
        <pc:sldMkLst>
          <pc:docMk/>
          <pc:sldMk cId="4035335394" sldId="333"/>
        </pc:sldMkLst>
        <pc:spChg chg="del mod">
          <ac:chgData name="Christian-Marcel CHAUVET" userId="ad17e780e155a9a5" providerId="LiveId" clId="{1B384C8E-DF42-5246-8570-D0CD6B8EA9DE}" dt="2019-11-19T17:52:19.055" v="2862" actId="478"/>
          <ac:spMkLst>
            <pc:docMk/>
            <pc:sldMk cId="4035335394" sldId="333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1-19T17:52:26.276" v="2863" actId="1076"/>
          <ac:spMkLst>
            <pc:docMk/>
            <pc:sldMk cId="4035335394" sldId="333"/>
            <ac:spMk id="10" creationId="{FE65C77D-14BD-B048-910F-273D38D1B943}"/>
          </ac:spMkLst>
        </pc:spChg>
      </pc:sldChg>
      <pc:sldChg chg="delSp modSp add">
        <pc:chgData name="Christian-Marcel CHAUVET" userId="ad17e780e155a9a5" providerId="LiveId" clId="{1B384C8E-DF42-5246-8570-D0CD6B8EA9DE}" dt="2019-11-19T17:54:12.547" v="2881" actId="1036"/>
        <pc:sldMkLst>
          <pc:docMk/>
          <pc:sldMk cId="1789267769" sldId="334"/>
        </pc:sldMkLst>
        <pc:spChg chg="del">
          <ac:chgData name="Christian-Marcel CHAUVET" userId="ad17e780e155a9a5" providerId="LiveId" clId="{1B384C8E-DF42-5246-8570-D0CD6B8EA9DE}" dt="2019-11-19T17:52:34.983" v="2864" actId="478"/>
          <ac:spMkLst>
            <pc:docMk/>
            <pc:sldMk cId="1789267769" sldId="334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1-19T17:54:12.547" v="2881" actId="1036"/>
          <ac:spMkLst>
            <pc:docMk/>
            <pc:sldMk cId="1789267769" sldId="334"/>
            <ac:spMk id="10" creationId="{FE65C77D-14BD-B048-910F-273D38D1B943}"/>
          </ac:spMkLst>
        </pc:spChg>
      </pc:sldChg>
      <pc:sldChg chg="delSp modSp add">
        <pc:chgData name="Christian-Marcel CHAUVET" userId="ad17e780e155a9a5" providerId="LiveId" clId="{1B384C8E-DF42-5246-8570-D0CD6B8EA9DE}" dt="2019-11-19T17:54:26.159" v="2883" actId="1036"/>
        <pc:sldMkLst>
          <pc:docMk/>
          <pc:sldMk cId="2076320018" sldId="335"/>
        </pc:sldMkLst>
        <pc:spChg chg="del">
          <ac:chgData name="Christian-Marcel CHAUVET" userId="ad17e780e155a9a5" providerId="LiveId" clId="{1B384C8E-DF42-5246-8570-D0CD6B8EA9DE}" dt="2019-11-19T17:52:53.053" v="2866" actId="478"/>
          <ac:spMkLst>
            <pc:docMk/>
            <pc:sldMk cId="2076320018" sldId="335"/>
            <ac:spMk id="2" creationId="{1766A4DA-065C-1842-BBE3-DE4A1F50E9A5}"/>
          </ac:spMkLst>
        </pc:spChg>
        <pc:spChg chg="mod">
          <ac:chgData name="Christian-Marcel CHAUVET" userId="ad17e780e155a9a5" providerId="LiveId" clId="{1B384C8E-DF42-5246-8570-D0CD6B8EA9DE}" dt="2019-11-19T17:54:26.159" v="2883" actId="1036"/>
          <ac:spMkLst>
            <pc:docMk/>
            <pc:sldMk cId="2076320018" sldId="335"/>
            <ac:spMk id="10" creationId="{FE65C77D-14BD-B048-910F-273D38D1B943}"/>
          </ac:spMkLst>
        </pc:spChg>
      </pc:sldChg>
      <pc:sldChg chg="modSp add setBg">
        <pc:chgData name="Christian-Marcel CHAUVET" userId="ad17e780e155a9a5" providerId="LiveId" clId="{1B384C8E-DF42-5246-8570-D0CD6B8EA9DE}" dt="2019-11-19T17:47:20.295" v="2843" actId="1076"/>
        <pc:sldMkLst>
          <pc:docMk/>
          <pc:sldMk cId="1016659570" sldId="336"/>
        </pc:sldMkLst>
        <pc:spChg chg="mod">
          <ac:chgData name="Christian-Marcel CHAUVET" userId="ad17e780e155a9a5" providerId="LiveId" clId="{1B384C8E-DF42-5246-8570-D0CD6B8EA9DE}" dt="2019-11-19T17:47:20.295" v="2843" actId="1076"/>
          <ac:spMkLst>
            <pc:docMk/>
            <pc:sldMk cId="1016659570" sldId="336"/>
            <ac:spMk id="2" creationId="{1766A4DA-065C-1842-BBE3-DE4A1F50E9A5}"/>
          </ac:spMkLst>
        </pc:spChg>
        <pc:picChg chg="mod">
          <ac:chgData name="Christian-Marcel CHAUVET" userId="ad17e780e155a9a5" providerId="LiveId" clId="{1B384C8E-DF42-5246-8570-D0CD6B8EA9DE}" dt="2019-11-19T17:47:07.922" v="2840" actId="1076"/>
          <ac:picMkLst>
            <pc:docMk/>
            <pc:sldMk cId="1016659570" sldId="336"/>
            <ac:picMk id="3" creationId="{669520AD-053C-6A4F-9E70-C8804CD0B550}"/>
          </ac:picMkLst>
        </pc:picChg>
      </pc:sldChg>
      <pc:sldChg chg="addSp delSp modSp add del">
        <pc:chgData name="Christian-Marcel CHAUVET" userId="ad17e780e155a9a5" providerId="LiveId" clId="{1B384C8E-DF42-5246-8570-D0CD6B8EA9DE}" dt="2019-11-19T17:44:27.115" v="2824" actId="2696"/>
        <pc:sldMkLst>
          <pc:docMk/>
          <pc:sldMk cId="1586946228" sldId="336"/>
        </pc:sldMkLst>
        <pc:spChg chg="mod">
          <ac:chgData name="Christian-Marcel CHAUVET" userId="ad17e780e155a9a5" providerId="LiveId" clId="{1B384C8E-DF42-5246-8570-D0CD6B8EA9DE}" dt="2019-11-19T17:42:27.028" v="2754" actId="20577"/>
          <ac:spMkLst>
            <pc:docMk/>
            <pc:sldMk cId="1586946228" sldId="336"/>
            <ac:spMk id="2" creationId="{1766A4DA-065C-1842-BBE3-DE4A1F50E9A5}"/>
          </ac:spMkLst>
        </pc:spChg>
        <pc:spChg chg="del mod">
          <ac:chgData name="Christian-Marcel CHAUVET" userId="ad17e780e155a9a5" providerId="LiveId" clId="{1B384C8E-DF42-5246-8570-D0CD6B8EA9DE}" dt="2019-11-19T17:41:30.621" v="2749" actId="478"/>
          <ac:spMkLst>
            <pc:docMk/>
            <pc:sldMk cId="1586946228" sldId="336"/>
            <ac:spMk id="10" creationId="{FE65C77D-14BD-B048-910F-273D38D1B943}"/>
          </ac:spMkLst>
        </pc:spChg>
        <pc:picChg chg="add mod">
          <ac:chgData name="Christian-Marcel CHAUVET" userId="ad17e780e155a9a5" providerId="LiveId" clId="{1B384C8E-DF42-5246-8570-D0CD6B8EA9DE}" dt="2019-11-19T17:43:01.970" v="2778" actId="1076"/>
          <ac:picMkLst>
            <pc:docMk/>
            <pc:sldMk cId="1586946228" sldId="336"/>
            <ac:picMk id="3" creationId="{669520AD-053C-6A4F-9E70-C8804CD0B550}"/>
          </ac:picMkLst>
        </pc:picChg>
      </pc:sldChg>
      <pc:sldChg chg="addSp delSp modSp add setBg">
        <pc:chgData name="Christian-Marcel CHAUVET" userId="ad17e780e155a9a5" providerId="LiveId" clId="{1B384C8E-DF42-5246-8570-D0CD6B8EA9DE}" dt="2019-11-19T17:48:11.607" v="2858" actId="1076"/>
        <pc:sldMkLst>
          <pc:docMk/>
          <pc:sldMk cId="1793877227" sldId="337"/>
        </pc:sldMkLst>
        <pc:spChg chg="del mod">
          <ac:chgData name="Christian-Marcel CHAUVET" userId="ad17e780e155a9a5" providerId="LiveId" clId="{1B384C8E-DF42-5246-8570-D0CD6B8EA9DE}" dt="2019-11-19T17:48:03.282" v="2857" actId="478"/>
          <ac:spMkLst>
            <pc:docMk/>
            <pc:sldMk cId="1793877227" sldId="337"/>
            <ac:spMk id="2" creationId="{1766A4DA-065C-1842-BBE3-DE4A1F50E9A5}"/>
          </ac:spMkLst>
        </pc:spChg>
        <pc:spChg chg="add del mod">
          <ac:chgData name="Christian-Marcel CHAUVET" userId="ad17e780e155a9a5" providerId="LiveId" clId="{1B384C8E-DF42-5246-8570-D0CD6B8EA9DE}" dt="2019-11-19T17:47:53.877" v="2854" actId="20577"/>
          <ac:spMkLst>
            <pc:docMk/>
            <pc:sldMk cId="1793877227" sldId="337"/>
            <ac:spMk id="8" creationId="{AE4FFD84-BDCF-094F-8378-4E28D6F6FF78}"/>
          </ac:spMkLst>
        </pc:spChg>
        <pc:picChg chg="mod">
          <ac:chgData name="Christian-Marcel CHAUVET" userId="ad17e780e155a9a5" providerId="LiveId" clId="{1B384C8E-DF42-5246-8570-D0CD6B8EA9DE}" dt="2019-11-19T17:48:11.607" v="2858" actId="1076"/>
          <ac:picMkLst>
            <pc:docMk/>
            <pc:sldMk cId="1793877227" sldId="337"/>
            <ac:picMk id="7" creationId="{5B93D13D-7BB6-DE48-B8FC-F0DCFEDB2A5D}"/>
          </ac:picMkLst>
        </pc:picChg>
      </pc:sldChg>
      <pc:sldChg chg="addSp delSp modSp add del">
        <pc:chgData name="Christian-Marcel CHAUVET" userId="ad17e780e155a9a5" providerId="LiveId" clId="{1B384C8E-DF42-5246-8570-D0CD6B8EA9DE}" dt="2019-11-19T17:44:27.110" v="2823" actId="2696"/>
        <pc:sldMkLst>
          <pc:docMk/>
          <pc:sldMk cId="1842713594" sldId="337"/>
        </pc:sldMkLst>
        <pc:picChg chg="del">
          <ac:chgData name="Christian-Marcel CHAUVET" userId="ad17e780e155a9a5" providerId="LiveId" clId="{1B384C8E-DF42-5246-8570-D0CD6B8EA9DE}" dt="2019-11-19T17:43:27.160" v="2780" actId="478"/>
          <ac:picMkLst>
            <pc:docMk/>
            <pc:sldMk cId="1842713594" sldId="337"/>
            <ac:picMk id="3" creationId="{669520AD-053C-6A4F-9E70-C8804CD0B550}"/>
          </ac:picMkLst>
        </pc:picChg>
        <pc:picChg chg="add mod">
          <ac:chgData name="Christian-Marcel CHAUVET" userId="ad17e780e155a9a5" providerId="LiveId" clId="{1B384C8E-DF42-5246-8570-D0CD6B8EA9DE}" dt="2019-11-19T17:44:04.228" v="2822" actId="14100"/>
          <ac:picMkLst>
            <pc:docMk/>
            <pc:sldMk cId="1842713594" sldId="337"/>
            <ac:picMk id="7" creationId="{5B93D13D-7BB6-DE48-B8FC-F0DCFEDB2A5D}"/>
          </ac:picMkLst>
        </pc:picChg>
      </pc:sldChg>
      <pc:sldMasterChg chg="modSp modSldLayout">
        <pc:chgData name="Christian-Marcel CHAUVET" userId="ad17e780e155a9a5" providerId="LiveId" clId="{1B384C8E-DF42-5246-8570-D0CD6B8EA9DE}" dt="2019-11-19T14:16:12.083" v="626"/>
        <pc:sldMasterMkLst>
          <pc:docMk/>
          <pc:sldMasterMk cId="0" sldId="2147483648"/>
        </pc:sldMasterMkLst>
        <pc:spChg chg="mod">
          <ac:chgData name="Christian-Marcel CHAUVET" userId="ad17e780e155a9a5" providerId="LiveId" clId="{1B384C8E-DF42-5246-8570-D0CD6B8EA9DE}" dt="2019-10-17T17:54:45.608" v="601" actId="20577"/>
          <ac:spMkLst>
            <pc:docMk/>
            <pc:sldMasterMk cId="0" sldId="2147483648"/>
            <ac:spMk id="8" creationId="{00000000-0000-0000-0000-000000000000}"/>
          </ac:spMkLst>
        </pc:spChg>
        <pc:sldLayoutChg chg="addSp delSp modSp">
          <pc:chgData name="Christian-Marcel CHAUVET" userId="ad17e780e155a9a5" providerId="LiveId" clId="{1B384C8E-DF42-5246-8570-D0CD6B8EA9DE}" dt="2019-11-19T14:16:12.083" v="626"/>
          <pc:sldLayoutMkLst>
            <pc:docMk/>
            <pc:sldMasterMk cId="0" sldId="2147483648"/>
            <pc:sldLayoutMk cId="0" sldId="2147483650"/>
          </pc:sldLayoutMkLst>
          <pc:spChg chg="del">
            <ac:chgData name="Christian-Marcel CHAUVET" userId="ad17e780e155a9a5" providerId="LiveId" clId="{1B384C8E-DF42-5246-8570-D0CD6B8EA9DE}" dt="2019-10-17T16:52:56.338" v="63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add del mod">
            <ac:chgData name="Christian-Marcel CHAUVET" userId="ad17e780e155a9a5" providerId="LiveId" clId="{1B384C8E-DF42-5246-8570-D0CD6B8EA9DE}" dt="2019-11-19T14:16:12.083" v="626"/>
            <ac:spMkLst>
              <pc:docMk/>
              <pc:sldMasterMk cId="0" sldId="2147483648"/>
              <pc:sldLayoutMk cId="0" sldId="2147483650"/>
              <ac:spMk id="2" creationId="{69634F7B-5852-F546-B122-ABFD6FBB8340}"/>
            </ac:spMkLst>
          </pc:spChg>
          <pc:spChg chg="del">
            <ac:chgData name="Christian-Marcel CHAUVET" userId="ad17e780e155a9a5" providerId="LiveId" clId="{1B384C8E-DF42-5246-8570-D0CD6B8EA9DE}" dt="2019-10-17T16:53:00.409" v="65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del">
            <ac:chgData name="Christian-Marcel CHAUVET" userId="ad17e780e155a9a5" providerId="LiveId" clId="{1B384C8E-DF42-5246-8570-D0CD6B8EA9DE}" dt="2019-10-17T16:53:00.409" v="65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del">
            <ac:chgData name="Christian-Marcel CHAUVET" userId="ad17e780e155a9a5" providerId="LiveId" clId="{1B384C8E-DF42-5246-8570-D0CD6B8EA9DE}" dt="2019-10-17T16:53:00.409" v="65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del mod">
            <ac:chgData name="Christian-Marcel CHAUVET" userId="ad17e780e155a9a5" providerId="LiveId" clId="{1B384C8E-DF42-5246-8570-D0CD6B8EA9DE}" dt="2019-10-17T16:50:25.204" v="21"/>
            <ac:spMkLst>
              <pc:docMk/>
              <pc:sldMasterMk cId="0" sldId="2147483648"/>
              <pc:sldLayoutMk cId="0" sldId="2147483650"/>
              <ac:spMk id="7" creationId="{7B4F60EC-A524-B046-A2C8-0C4EAE6F5778}"/>
            </ac:spMkLst>
          </pc:spChg>
          <pc:spChg chg="add del mod">
            <ac:chgData name="Christian-Marcel CHAUVET" userId="ad17e780e155a9a5" providerId="LiveId" clId="{1B384C8E-DF42-5246-8570-D0CD6B8EA9DE}" dt="2019-10-17T17:55:19.938" v="607"/>
            <ac:spMkLst>
              <pc:docMk/>
              <pc:sldMasterMk cId="0" sldId="2147483648"/>
              <pc:sldLayoutMk cId="0" sldId="2147483650"/>
              <ac:spMk id="9" creationId="{4CC7B40E-A832-C141-9681-ED5164C1646C}"/>
            </ac:spMkLst>
          </pc:spChg>
          <pc:spChg chg="add mod">
            <ac:chgData name="Christian-Marcel CHAUVET" userId="ad17e780e155a9a5" providerId="LiveId" clId="{1B384C8E-DF42-5246-8570-D0CD6B8EA9DE}" dt="2019-10-17T16:53:01.344" v="66"/>
            <ac:spMkLst>
              <pc:docMk/>
              <pc:sldMasterMk cId="0" sldId="2147483648"/>
              <pc:sldLayoutMk cId="0" sldId="2147483650"/>
              <ac:spMk id="10" creationId="{5C4FBF70-EFFA-A741-9482-527590470814}"/>
            </ac:spMkLst>
          </pc:spChg>
          <pc:spChg chg="add mod">
            <ac:chgData name="Christian-Marcel CHAUVET" userId="ad17e780e155a9a5" providerId="LiveId" clId="{1B384C8E-DF42-5246-8570-D0CD6B8EA9DE}" dt="2019-10-17T16:53:01.344" v="66"/>
            <ac:spMkLst>
              <pc:docMk/>
              <pc:sldMasterMk cId="0" sldId="2147483648"/>
              <pc:sldLayoutMk cId="0" sldId="2147483650"/>
              <ac:spMk id="11" creationId="{C48DBE9C-693A-C24A-B11C-77C9801B6B1D}"/>
            </ac:spMkLst>
          </pc:spChg>
          <pc:spChg chg="add mod">
            <ac:chgData name="Christian-Marcel CHAUVET" userId="ad17e780e155a9a5" providerId="LiveId" clId="{1B384C8E-DF42-5246-8570-D0CD6B8EA9DE}" dt="2019-10-17T16:53:01.344" v="66"/>
            <ac:spMkLst>
              <pc:docMk/>
              <pc:sldMasterMk cId="0" sldId="2147483648"/>
              <pc:sldLayoutMk cId="0" sldId="2147483650"/>
              <ac:spMk id="12" creationId="{3ADEF1F9-5C6E-A943-848E-0C7AC3B54C51}"/>
            </ac:spMkLst>
          </pc:spChg>
          <pc:spChg chg="add del mod">
            <ac:chgData name="Christian-Marcel CHAUVET" userId="ad17e780e155a9a5" providerId="LiveId" clId="{1B384C8E-DF42-5246-8570-D0CD6B8EA9DE}" dt="2019-10-17T17:55:08.305" v="604"/>
            <ac:spMkLst>
              <pc:docMk/>
              <pc:sldMasterMk cId="0" sldId="2147483648"/>
              <pc:sldLayoutMk cId="0" sldId="2147483650"/>
              <ac:spMk id="13" creationId="{A4E51BE1-5DEF-BC45-85CE-0FF7AB2FF5D5}"/>
            </ac:spMkLst>
          </pc:spChg>
          <pc:spChg chg="add del mod">
            <ac:chgData name="Christian-Marcel CHAUVET" userId="ad17e780e155a9a5" providerId="LiveId" clId="{1B384C8E-DF42-5246-8570-D0CD6B8EA9DE}" dt="2019-10-17T17:55:35.063" v="612"/>
            <ac:spMkLst>
              <pc:docMk/>
              <pc:sldMasterMk cId="0" sldId="2147483648"/>
              <pc:sldLayoutMk cId="0" sldId="2147483650"/>
              <ac:spMk id="14" creationId="{5AB8C519-3C73-E544-926B-1A6B7698D5DD}"/>
            </ac:spMkLst>
          </pc:spChg>
          <pc:spChg chg="add del mod">
            <ac:chgData name="Christian-Marcel CHAUVET" userId="ad17e780e155a9a5" providerId="LiveId" clId="{1B384C8E-DF42-5246-8570-D0CD6B8EA9DE}" dt="2019-10-17T17:55:32.498" v="610"/>
            <ac:spMkLst>
              <pc:docMk/>
              <pc:sldMasterMk cId="0" sldId="2147483648"/>
              <pc:sldLayoutMk cId="0" sldId="2147483650"/>
              <ac:spMk id="15" creationId="{5C9B08E9-07D4-EF43-BCD4-69062A8430F6}"/>
            </ac:spMkLst>
          </pc:spChg>
          <pc:spChg chg="add mod">
            <ac:chgData name="Christian-Marcel CHAUVET" userId="ad17e780e155a9a5" providerId="LiveId" clId="{1B384C8E-DF42-5246-8570-D0CD6B8EA9DE}" dt="2019-10-17T17:55:25.306" v="608"/>
            <ac:spMkLst>
              <pc:docMk/>
              <pc:sldMasterMk cId="0" sldId="2147483648"/>
              <pc:sldLayoutMk cId="0" sldId="2147483650"/>
              <ac:spMk id="16" creationId="{06DC29C3-0B24-204A-AC04-6EE8AEA37464}"/>
            </ac:spMkLst>
          </pc:spChg>
          <pc:spChg chg="add del mod">
            <ac:chgData name="Christian-Marcel CHAUVET" userId="ad17e780e155a9a5" providerId="LiveId" clId="{1B384C8E-DF42-5246-8570-D0CD6B8EA9DE}" dt="2019-10-17T17:56:03.833" v="615"/>
            <ac:spMkLst>
              <pc:docMk/>
              <pc:sldMasterMk cId="0" sldId="2147483648"/>
              <pc:sldLayoutMk cId="0" sldId="2147483650"/>
              <ac:spMk id="17" creationId="{88C32DAB-F0CD-B941-B3C9-CC0519DDCC8F}"/>
            </ac:spMkLst>
          </pc:spChg>
          <pc:spChg chg="add del mod">
            <ac:chgData name="Christian-Marcel CHAUVET" userId="ad17e780e155a9a5" providerId="LiveId" clId="{1B384C8E-DF42-5246-8570-D0CD6B8EA9DE}" dt="2019-10-17T17:56:10.708" v="618"/>
            <ac:spMkLst>
              <pc:docMk/>
              <pc:sldMasterMk cId="0" sldId="2147483648"/>
              <pc:sldLayoutMk cId="0" sldId="2147483650"/>
              <ac:spMk id="18" creationId="{0129B143-D8FC-0346-AF61-7DFEDCBD3D5D}"/>
            </ac:spMkLst>
          </pc:spChg>
          <pc:spChg chg="add del mod">
            <ac:chgData name="Christian-Marcel CHAUVET" userId="ad17e780e155a9a5" providerId="LiveId" clId="{1B384C8E-DF42-5246-8570-D0CD6B8EA9DE}" dt="2019-10-17T17:56:18.595" v="621"/>
            <ac:spMkLst>
              <pc:docMk/>
              <pc:sldMasterMk cId="0" sldId="2147483648"/>
              <pc:sldLayoutMk cId="0" sldId="2147483650"/>
              <ac:spMk id="19" creationId="{46140721-FC78-974E-B9C3-283D3A9EBB1F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BCB07-2AD7-2243-9F13-85C9DE8B6A9A}" type="datetime1">
              <a:rPr lang="fr-FR" smtClean="0"/>
              <a:pPr/>
              <a:t>20/02/2020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CB404-7B64-FB4E-8A47-4AA20291A6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6641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B661C12A-127B-A84E-9AEE-7D5D448958E1}" type="datetime1">
              <a:rPr lang="fr-FR" smtClean="0"/>
              <a:pPr/>
              <a:t>20/02/2020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F8646707-6BBD-41A9-B4DF-0C76A73A2D2A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2153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C78DCE79-A761-6842-874D-9D2E97544BD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qeoifrgprghgz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C78DCE79-A761-6842-874D-9D2E97544BD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qeoifrgprghgz</a:t>
            </a:r>
          </a:p>
        </p:txBody>
      </p:sp>
    </p:spTree>
    <p:extLst>
      <p:ext uri="{BB962C8B-B14F-4D97-AF65-F5344CB8AC3E}">
        <p14:creationId xmlns:p14="http://schemas.microsoft.com/office/powerpoint/2010/main" val="2928699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C78DCE79-A761-6842-874D-9D2E97544BD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qeoifrgprghgz</a:t>
            </a:r>
          </a:p>
        </p:txBody>
      </p:sp>
    </p:spTree>
    <p:extLst>
      <p:ext uri="{BB962C8B-B14F-4D97-AF65-F5344CB8AC3E}">
        <p14:creationId xmlns:p14="http://schemas.microsoft.com/office/powerpoint/2010/main" val="423744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BED151F4-B662-7245-9FA2-C38E5375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D816-F824-8144-B94A-4CCBC7299BAD}" type="datetime1">
              <a:rPr kumimoji="0" lang="fr-FR" smtClean="0"/>
              <a:t>20/02/2020</a:t>
            </a:fld>
            <a:endParaRPr kumimoji="0"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63183AAD-E979-A849-A59F-00655238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r-FR"/>
              <a:t>IHEDN Poitou-Charentes - Comité Aunis-Saintonge</a:t>
            </a:r>
            <a:endParaRPr kumimoji="0"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676F6E3E-EB55-1946-A532-C06F2101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kumimoji="0" lang="fr-FR" smtClean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r-FR" dirty="0"/>
              <a:t>Cliquez et modifiez le titre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2C9E-7D30-434F-AA1B-5DE8445D183C}" type="datetime1">
              <a:rPr kumimoji="0" lang="fr-FR" smtClean="0"/>
              <a:t>20/02/2020</a:t>
            </a:fld>
            <a:endParaRPr kumimoji="0"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5035" y="6356350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0" lang="fr-FR"/>
              <a:t>IHEDN Poitou-Charentes - Comité Aunis-Saintonge</a:t>
            </a:r>
            <a:endParaRPr kumimoji="0"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28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kumimoji="0"/>
              <a:pPr/>
              <a:t>‹N°›</a:t>
            </a:fld>
            <a:endParaRPr kumimoji="0" lang="fr-FR"/>
          </a:p>
        </p:txBody>
      </p:sp>
      <p:sp>
        <p:nvSpPr>
          <p:cNvPr id="8" name="Subtitle 2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195092" y="304800"/>
            <a:ext cx="8763000" cy="304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0" lang="fr-FR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Correspondant Défense des communes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9" name="Image 8" descr="canstockphoto46654429.jpg">
            <a:extLst>
              <a:ext uri="{FF2B5EF4-FFF2-40B4-BE49-F238E27FC236}">
                <a16:creationId xmlns:a16="http://schemas.microsoft.com/office/drawing/2014/main" id="{BBFF1723-075D-904D-9633-3FDFC48CFA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707"/>
            <a:ext cx="9144000" cy="2947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slow">
    <p:split orient="vert"/>
  </p:transition>
  <p:hf hdr="0"/>
  <p:txStyles>
    <p:titleStyle>
      <a:lvl1pPr algn="l" defTabSz="914400" rtl="0" eaLnBrk="1" latinLnBrk="0" hangingPunct="1">
        <a:spcBef>
          <a:spcPct val="0"/>
        </a:spcBef>
        <a:buNone/>
        <a:defRPr kumimoji="0" lang="fr-FR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3.jp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B87E010-42BB-3842-A93D-A6942F33137D}"/>
              </a:ext>
            </a:extLst>
          </p:cNvPr>
          <p:cNvPicPr/>
          <p:nvPr/>
        </p:nvPicPr>
        <p:blipFill>
          <a:blip r:embed="rId5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0252"/>
            <a:ext cx="9144000" cy="67577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85035" y="6356350"/>
            <a:ext cx="4343400" cy="365125"/>
          </a:xfrm>
        </p:spPr>
        <p:txBody>
          <a:bodyPr/>
          <a:lstStyle/>
          <a:p>
            <a:r>
              <a:rPr kumimoji="0" lang="fr-FR"/>
              <a:t>IHEDN Poitou-Charentes - Comité Aunis-Saintonge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62800" y="6356350"/>
            <a:ext cx="1524000" cy="365125"/>
          </a:xfrm>
        </p:spPr>
        <p:txBody>
          <a:bodyPr/>
          <a:lstStyle/>
          <a:p>
            <a:fld id="{515FC477-0A05-4F3E-8EE9-E015C9089D56}" type="slidenum">
              <a:rPr kumimoji="0" lang="uk-UA" smtClean="0"/>
              <a:pPr/>
              <a:t>1</a:t>
            </a:fld>
            <a:endParaRPr kumimoji="0" lang="uk-U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fld id="{21748E83-974E-B842-9C4D-18FF04E670DA}" type="datetime1">
              <a:rPr kumimoji="0" lang="fr-FR" smtClean="0"/>
              <a:t>20/02/2020</a:t>
            </a:fld>
            <a:endParaRPr kumimoji="0"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732B99-5669-2541-AEAA-02EA2E147C42}"/>
              </a:ext>
            </a:extLst>
          </p:cNvPr>
          <p:cNvSpPr/>
          <p:nvPr/>
        </p:nvSpPr>
        <p:spPr>
          <a:xfrm>
            <a:off x="0" y="189857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Assises des</a:t>
            </a:r>
          </a:p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CORRESPONDANTS DÉFENSE</a:t>
            </a:r>
          </a:p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</a:p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CHARENTE-MARITIME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01EB767-C25F-AC45-B5F7-78079840229D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5562601"/>
            <a:ext cx="9144000" cy="914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fr-FR"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fr-F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locale des élus Rochelais</a:t>
            </a:r>
          </a:p>
          <a:p>
            <a:pPr algn="ctr"/>
            <a:r>
              <a:rPr lang="fr-FR" sz="8000" i="1" dirty="0"/>
              <a:t>Par Alain AMAT et Pierre JAGER </a:t>
            </a:r>
          </a:p>
          <a:p>
            <a:pPr algn="ctr"/>
            <a:endParaRPr lang="fr-FR" sz="3700" i="1" dirty="0"/>
          </a:p>
          <a:p>
            <a:pPr algn="ctr"/>
            <a:endParaRPr lang="fr-FR" sz="3200" dirty="0"/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85035" y="6356350"/>
            <a:ext cx="4343400" cy="365125"/>
          </a:xfrm>
        </p:spPr>
        <p:txBody>
          <a:bodyPr/>
          <a:lstStyle/>
          <a:p>
            <a:r>
              <a:rPr kumimoji="0" lang="fr-FR"/>
              <a:t>IHEDN Poitou-Charentes - Comité Aunis-Saintonge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62800" y="6356350"/>
            <a:ext cx="1524000" cy="365125"/>
          </a:xfrm>
        </p:spPr>
        <p:txBody>
          <a:bodyPr/>
          <a:lstStyle/>
          <a:p>
            <a:fld id="{515FC477-0A05-4F3E-8EE9-E015C9089D56}" type="slidenum">
              <a:rPr kumimoji="0" lang="uk-UA" smtClean="0"/>
              <a:pPr/>
              <a:t>2</a:t>
            </a:fld>
            <a:endParaRPr kumimoji="0" lang="uk-U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fld id="{5D8D84B3-661B-F54F-AD1A-B2FA04F049A3}" type="datetime1">
              <a:rPr kumimoji="0" lang="fr-FR" smtClean="0"/>
              <a:t>20/02/2020</a:t>
            </a:fld>
            <a:endParaRPr kumimoji="0"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5928585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85035" y="6356350"/>
            <a:ext cx="4343400" cy="365125"/>
          </a:xfrm>
        </p:spPr>
        <p:txBody>
          <a:bodyPr/>
          <a:lstStyle/>
          <a:p>
            <a:r>
              <a:rPr kumimoji="0" lang="fr-FR"/>
              <a:t>IHEDN Poitou-Charentes - Comité Aunis-Saintonge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62800" y="6356350"/>
            <a:ext cx="1524000" cy="365125"/>
          </a:xfrm>
        </p:spPr>
        <p:txBody>
          <a:bodyPr/>
          <a:lstStyle/>
          <a:p>
            <a:fld id="{515FC477-0A05-4F3E-8EE9-E015C9089D56}" type="slidenum">
              <a:rPr kumimoji="0" lang="uk-UA" smtClean="0"/>
              <a:pPr/>
              <a:t>3</a:t>
            </a:fld>
            <a:endParaRPr kumimoji="0" lang="uk-U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fld id="{57B569AB-CC45-AC49-8920-E3837769E0D9}" type="datetime1">
              <a:rPr kumimoji="0" lang="fr-FR" smtClean="0"/>
              <a:t>20/02/2020</a:t>
            </a:fld>
            <a:endParaRPr kumimoji="0"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CB4D551-A787-A943-B1B5-C882F46FBADA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5174"/>
            <a:ext cx="9144000" cy="450376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7940181-C450-8C49-9864-11AFCC68DDFA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5562601"/>
            <a:ext cx="9144000" cy="914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fr-FR"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fr-F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locale des élus Rochelais</a:t>
            </a:r>
          </a:p>
          <a:p>
            <a:pPr algn="ctr"/>
            <a:r>
              <a:rPr lang="fr-FR" sz="8000" i="1" dirty="0"/>
              <a:t>Par Alain AMAT et Pierre JAGER </a:t>
            </a:r>
          </a:p>
          <a:p>
            <a:pPr algn="ctr"/>
            <a:endParaRPr lang="fr-FR" sz="3700" i="1" dirty="0"/>
          </a:p>
          <a:p>
            <a:pPr algn="ctr"/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2357901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heme/theme1.xml><?xml version="1.0" encoding="utf-8"?>
<a:theme xmlns:a="http://schemas.openxmlformats.org/drawingml/2006/main" name="Rapport d'état du proj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Macintosh PowerPoint</Application>
  <PresentationFormat>Affichage à l'écran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Rapport d'état du projet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2020-02-20T22:31:35Z</dcterms:modified>
</cp:coreProperties>
</file>